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9" r:id="rId4"/>
    <p:sldId id="258" r:id="rId5"/>
    <p:sldId id="261" r:id="rId6"/>
    <p:sldId id="260" r:id="rId7"/>
    <p:sldId id="262" r:id="rId8"/>
    <p:sldId id="263" r:id="rId9"/>
    <p:sldId id="264" r:id="rId10"/>
    <p:sldId id="265" r:id="rId11"/>
    <p:sldId id="268" r:id="rId12"/>
    <p:sldId id="269" r:id="rId13"/>
    <p:sldId id="270" r:id="rId14"/>
    <p:sldId id="271" r:id="rId15"/>
    <p:sldId id="272" r:id="rId16"/>
    <p:sldId id="266" r:id="rId17"/>
    <p:sldId id="267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Учителя мужчины</c:v>
                </c:pt>
              </c:strCache>
            </c:strRef>
          </c:tx>
          <c:dLbls>
            <c:showVal val="1"/>
          </c:dLbls>
          <c:cat>
            <c:strRef>
              <c:f>Лист1!$A$2:$A$4</c:f>
              <c:strCache>
                <c:ptCount val="3"/>
                <c:pt idx="0">
                  <c:v>Мусор на территории</c:v>
                </c:pt>
                <c:pt idx="1">
                  <c:v>Загрязнение прудов</c:v>
                </c:pt>
                <c:pt idx="2">
                  <c:v>Разрушение памятника и т.д.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</c:v>
                </c:pt>
                <c:pt idx="1">
                  <c:v>1</c:v>
                </c:pt>
                <c:pt idx="2">
                  <c:v>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Учителя женщины</c:v>
                </c:pt>
              </c:strCache>
            </c:strRef>
          </c:tx>
          <c:dLbls>
            <c:showVal val="1"/>
          </c:dLbls>
          <c:cat>
            <c:strRef>
              <c:f>Лист1!$A$2:$A$4</c:f>
              <c:strCache>
                <c:ptCount val="3"/>
                <c:pt idx="0">
                  <c:v>Мусор на территории</c:v>
                </c:pt>
                <c:pt idx="1">
                  <c:v>Загрязнение прудов</c:v>
                </c:pt>
                <c:pt idx="2">
                  <c:v>Разрушение памятника и т.д.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7</c:v>
                </c:pt>
                <c:pt idx="1">
                  <c:v>3</c:v>
                </c:pt>
                <c:pt idx="2">
                  <c:v>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Учащиеся</c:v>
                </c:pt>
              </c:strCache>
            </c:strRef>
          </c:tx>
          <c:dLbls>
            <c:showVal val="1"/>
          </c:dLbls>
          <c:cat>
            <c:strRef>
              <c:f>Лист1!$A$2:$A$4</c:f>
              <c:strCache>
                <c:ptCount val="3"/>
                <c:pt idx="0">
                  <c:v>Мусор на территории</c:v>
                </c:pt>
                <c:pt idx="1">
                  <c:v>Загрязнение прудов</c:v>
                </c:pt>
                <c:pt idx="2">
                  <c:v>Разрушение памятника и т.д.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28</c:v>
                </c:pt>
                <c:pt idx="1">
                  <c:v>13</c:v>
                </c:pt>
                <c:pt idx="2">
                  <c:v>9</c:v>
                </c:pt>
              </c:numCache>
            </c:numRef>
          </c:val>
        </c:ser>
        <c:axId val="80840576"/>
        <c:axId val="80842112"/>
      </c:barChart>
      <c:catAx>
        <c:axId val="80840576"/>
        <c:scaling>
          <c:orientation val="minMax"/>
        </c:scaling>
        <c:axPos val="b"/>
        <c:tickLblPos val="nextTo"/>
        <c:crossAx val="80842112"/>
        <c:crosses val="autoZero"/>
        <c:auto val="1"/>
        <c:lblAlgn val="ctr"/>
        <c:lblOffset val="100"/>
      </c:catAx>
      <c:valAx>
        <c:axId val="80842112"/>
        <c:scaling>
          <c:orientation val="minMax"/>
        </c:scaling>
        <c:axPos val="l"/>
        <c:majorGridlines/>
        <c:numFmt formatCode="General" sourceLinked="1"/>
        <c:tickLblPos val="nextTo"/>
        <c:crossAx val="80840576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39924CE0-C783-4484-B02B-27D784673BA3}" type="datetimeFigureOut">
              <a:rPr lang="ru-RU" smtClean="0"/>
              <a:pPr/>
              <a:t>03.03.2015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A7DADCDA-61FE-491C-A91D-29D5CF5C11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24CE0-C783-4484-B02B-27D784673BA3}" type="datetimeFigureOut">
              <a:rPr lang="ru-RU" smtClean="0"/>
              <a:pPr/>
              <a:t>03.03.2015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ADCDA-61FE-491C-A91D-29D5CF5C11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24CE0-C783-4484-B02B-27D784673BA3}" type="datetimeFigureOut">
              <a:rPr lang="ru-RU" smtClean="0"/>
              <a:pPr/>
              <a:t>03.03.2015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ADCDA-61FE-491C-A91D-29D5CF5C11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39924CE0-C783-4484-B02B-27D784673BA3}" type="datetimeFigureOut">
              <a:rPr lang="ru-RU" smtClean="0"/>
              <a:pPr/>
              <a:t>03.03.2015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7DADCDA-61FE-491C-A91D-29D5CF5C110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39924CE0-C783-4484-B02B-27D784673BA3}" type="datetimeFigureOut">
              <a:rPr lang="ru-RU" smtClean="0"/>
              <a:pPr/>
              <a:t>03.03.2015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A7DADCDA-61FE-491C-A91D-29D5CF5C11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24CE0-C783-4484-B02B-27D784673BA3}" type="datetimeFigureOut">
              <a:rPr lang="ru-RU" smtClean="0"/>
              <a:pPr/>
              <a:t>03.03.2015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ADCDA-61FE-491C-A91D-29D5CF5C110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24CE0-C783-4484-B02B-27D784673BA3}" type="datetimeFigureOut">
              <a:rPr lang="ru-RU" smtClean="0"/>
              <a:pPr/>
              <a:t>03.03.2015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ADCDA-61FE-491C-A91D-29D5CF5C110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39924CE0-C783-4484-B02B-27D784673BA3}" type="datetimeFigureOut">
              <a:rPr lang="ru-RU" smtClean="0"/>
              <a:pPr/>
              <a:t>03.03.2015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7DADCDA-61FE-491C-A91D-29D5CF5C110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24CE0-C783-4484-B02B-27D784673BA3}" type="datetimeFigureOut">
              <a:rPr lang="ru-RU" smtClean="0"/>
              <a:pPr/>
              <a:t>03.03.2015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ADCDA-61FE-491C-A91D-29D5CF5C11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39924CE0-C783-4484-B02B-27D784673BA3}" type="datetimeFigureOut">
              <a:rPr lang="ru-RU" smtClean="0"/>
              <a:pPr/>
              <a:t>03.03.2015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7DADCDA-61FE-491C-A91D-29D5CF5C110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39924CE0-C783-4484-B02B-27D784673BA3}" type="datetimeFigureOut">
              <a:rPr lang="ru-RU" smtClean="0"/>
              <a:pPr/>
              <a:t>03.03.2015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7DADCDA-61FE-491C-A91D-29D5CF5C110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39924CE0-C783-4484-B02B-27D784673BA3}" type="datetimeFigureOut">
              <a:rPr lang="ru-RU" smtClean="0"/>
              <a:pPr/>
              <a:t>03.03.2015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A7DADCDA-61FE-491C-A91D-29D5CF5C110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4400" dirty="0" smtClean="0">
                <a:solidFill>
                  <a:srgbClr val="FF0000"/>
                </a:solidFill>
              </a:rPr>
              <a:t>Проблема чистоты Рогожского парка</a:t>
            </a:r>
            <a:endParaRPr lang="ru-RU" sz="4400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rgbClr val="00B0F0"/>
                </a:solidFill>
              </a:rPr>
              <a:t>Выполнили:</a:t>
            </a:r>
          </a:p>
          <a:p>
            <a:r>
              <a:rPr lang="ru-RU" dirty="0" smtClean="0">
                <a:solidFill>
                  <a:srgbClr val="00B0F0"/>
                </a:solidFill>
              </a:rPr>
              <a:t>Косов Александр</a:t>
            </a:r>
          </a:p>
          <a:p>
            <a:r>
              <a:rPr lang="ru-RU" dirty="0" smtClean="0">
                <a:solidFill>
                  <a:srgbClr val="00B0F0"/>
                </a:solidFill>
              </a:rPr>
              <a:t>Кайнова Елена</a:t>
            </a:r>
          </a:p>
          <a:p>
            <a:r>
              <a:rPr lang="ru-RU" dirty="0" smtClean="0">
                <a:solidFill>
                  <a:srgbClr val="00B0F0"/>
                </a:solidFill>
              </a:rPr>
              <a:t>Ярилин Сергей</a:t>
            </a:r>
            <a:endParaRPr lang="ru-RU" dirty="0">
              <a:solidFill>
                <a:srgbClr val="00B0F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0"/>
            <a:ext cx="90011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</a:rPr>
              <a:t>Нижегородская область</a:t>
            </a:r>
          </a:p>
          <a:p>
            <a:pPr algn="ctr"/>
            <a:r>
              <a:rPr lang="ru-RU" sz="3200" b="1" dirty="0" smtClean="0">
                <a:solidFill>
                  <a:schemeClr val="bg1"/>
                </a:solidFill>
              </a:rPr>
              <a:t>Первомайский район</a:t>
            </a:r>
          </a:p>
          <a:p>
            <a:pPr algn="ctr"/>
            <a:r>
              <a:rPr lang="ru-RU" sz="3200" b="1" dirty="0" smtClean="0">
                <a:solidFill>
                  <a:schemeClr val="bg1"/>
                </a:solidFill>
              </a:rPr>
              <a:t>МОУ Большемакателемская СОШ </a:t>
            </a:r>
            <a:endParaRPr lang="ru-RU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Что мы можем сделать сами: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2000240"/>
            <a:ext cx="7467600" cy="290037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Организовать и провести уборку в парке;</a:t>
            </a:r>
          </a:p>
          <a:p>
            <a:r>
              <a:rPr lang="ru-RU" sz="3200" dirty="0" smtClean="0"/>
              <a:t>Изготовить запрещающие знаки;</a:t>
            </a:r>
          </a:p>
          <a:p>
            <a:r>
              <a:rPr lang="ru-RU" sz="3200" dirty="0" smtClean="0"/>
              <a:t>Посадка растений.</a:t>
            </a:r>
          </a:p>
        </p:txBody>
      </p:sp>
      <p:pic>
        <p:nvPicPr>
          <p:cNvPr id="2052" name="Picture 4" descr="D:\PICTURES\Натур\8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1472" y="4500570"/>
            <a:ext cx="2400000" cy="1800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26" name="Picture 2" descr="D:\ФОТО\НАТУР\яяяяя47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643570" y="4500570"/>
            <a:ext cx="2400142" cy="180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8" name="Picture 4" descr="C:\Documents and Settings\bel\Рабочий стол\2009-05-06_121256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000364" y="4577960"/>
            <a:ext cx="2500330" cy="17085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7467600" cy="1285884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Вот что мы сами сделали: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rgbClr val="0070C0"/>
                </a:solidFill>
              </a:rPr>
              <a:t>Изготовили и установили таблички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2051" name="Picture 3" descr="C:\Documents and Settings\bel\Рабочий стол\Новая папка (2)\DSC04455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97620" y="1571612"/>
            <a:ext cx="3360000" cy="2520000"/>
          </a:xfrm>
          <a:prstGeom prst="rect">
            <a:avLst/>
          </a:prstGeom>
          <a:noFill/>
        </p:spPr>
      </p:pic>
      <p:pic>
        <p:nvPicPr>
          <p:cNvPr id="2052" name="Picture 4" descr="C:\Documents and Settings\bel\Рабочий стол\Новая папка (2)\DSC0446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855338" y="1500174"/>
            <a:ext cx="3360000" cy="2520000"/>
          </a:xfrm>
          <a:prstGeom prst="rect">
            <a:avLst/>
          </a:prstGeom>
          <a:noFill/>
        </p:spPr>
      </p:pic>
      <p:pic>
        <p:nvPicPr>
          <p:cNvPr id="2050" name="Picture 2" descr="C:\Documents and Settings\bel\Рабочий стол\Новая папка (2)\DSC04445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640760" y="4195148"/>
            <a:ext cx="3360000" cy="2520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7467600" cy="1285884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Вот что мы сами сделали: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rgbClr val="0070C0"/>
                </a:solidFill>
              </a:rPr>
              <a:t>Подмели и убрали мусор у памятника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3074" name="Picture 2" descr="C:\Documents and Settings\bel\Рабочий стол\Новая папка (2)\DSC0445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58" y="1571612"/>
            <a:ext cx="3360000" cy="2520000"/>
          </a:xfrm>
          <a:prstGeom prst="rect">
            <a:avLst/>
          </a:prstGeom>
          <a:noFill/>
        </p:spPr>
      </p:pic>
      <p:pic>
        <p:nvPicPr>
          <p:cNvPr id="3075" name="Picture 3" descr="C:\Documents and Settings\bel\Рабочий стол\Новая папка (2)\DSC0445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143504" y="1571612"/>
            <a:ext cx="3360000" cy="2520000"/>
          </a:xfrm>
          <a:prstGeom prst="rect">
            <a:avLst/>
          </a:prstGeom>
          <a:noFill/>
        </p:spPr>
      </p:pic>
      <p:pic>
        <p:nvPicPr>
          <p:cNvPr id="3076" name="Picture 4" descr="C:\Documents and Settings\bel\Рабочий стол\Новая папка (2)\DSC04444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857488" y="4214818"/>
            <a:ext cx="3360000" cy="2520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7467600" cy="1285884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Вот что мы сами сделали: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rgbClr val="0070C0"/>
                </a:solidFill>
              </a:rPr>
              <a:t>Убрали мусор у беседки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4098" name="Picture 2" descr="C:\Documents and Settings\bel\Рабочий стол\Новая папка (2)\DSC0447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43438" y="4266586"/>
            <a:ext cx="3360000" cy="2520000"/>
          </a:xfrm>
          <a:prstGeom prst="rect">
            <a:avLst/>
          </a:prstGeom>
          <a:noFill/>
        </p:spPr>
      </p:pic>
      <p:pic>
        <p:nvPicPr>
          <p:cNvPr id="4099" name="Picture 3" descr="C:\Documents and Settings\bel\Рабочий стол\Новая папка (2)\DSC04464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43438" y="1428736"/>
            <a:ext cx="3351064" cy="2520000"/>
          </a:xfrm>
          <a:prstGeom prst="rect">
            <a:avLst/>
          </a:prstGeom>
          <a:noFill/>
        </p:spPr>
      </p:pic>
      <p:pic>
        <p:nvPicPr>
          <p:cNvPr id="4100" name="Picture 4" descr="C:\Documents and Settings\bel\Рабочий стол\Новая папка (2)\DSC04466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97620" y="1428736"/>
            <a:ext cx="3360000" cy="2520000"/>
          </a:xfrm>
          <a:prstGeom prst="rect">
            <a:avLst/>
          </a:prstGeom>
          <a:noFill/>
        </p:spPr>
      </p:pic>
      <p:pic>
        <p:nvPicPr>
          <p:cNvPr id="4101" name="Picture 5" descr="C:\Documents and Settings\bel\Рабочий стол\Новая папка (2)\DSC04469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00034" y="4214818"/>
            <a:ext cx="3360000" cy="2520000"/>
          </a:xfrm>
          <a:prstGeom prst="rect">
            <a:avLst/>
          </a:prstGeom>
          <a:noFill/>
        </p:spPr>
      </p:pic>
      <p:sp>
        <p:nvSpPr>
          <p:cNvPr id="11" name="Стрелка вправо 10"/>
          <p:cNvSpPr/>
          <p:nvPr/>
        </p:nvSpPr>
        <p:spPr>
          <a:xfrm>
            <a:off x="3929058" y="2571744"/>
            <a:ext cx="714380" cy="4286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низ 11"/>
          <p:cNvSpPr/>
          <p:nvPr/>
        </p:nvSpPr>
        <p:spPr>
          <a:xfrm>
            <a:off x="6072198" y="3929066"/>
            <a:ext cx="428628" cy="35719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 rot="10800000">
            <a:off x="3857621" y="5429264"/>
            <a:ext cx="714380" cy="4286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7467600" cy="1285884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Вот что мы сами сделали: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rgbClr val="0070C0"/>
                </a:solidFill>
              </a:rPr>
              <a:t>Убрали мусор у беседки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4098" name="Picture 2" descr="C:\Documents and Settings\bel\Рабочий стол\Новая папка (2)\DSC0447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43438" y="4266586"/>
            <a:ext cx="3360000" cy="2520000"/>
          </a:xfrm>
          <a:prstGeom prst="rect">
            <a:avLst/>
          </a:prstGeom>
          <a:noFill/>
        </p:spPr>
      </p:pic>
      <p:pic>
        <p:nvPicPr>
          <p:cNvPr id="4099" name="Picture 3" descr="C:\Documents and Settings\bel\Рабочий стол\Новая папка (2)\DSC04464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43438" y="1428736"/>
            <a:ext cx="3351064" cy="2520000"/>
          </a:xfrm>
          <a:prstGeom prst="rect">
            <a:avLst/>
          </a:prstGeom>
          <a:noFill/>
        </p:spPr>
      </p:pic>
      <p:pic>
        <p:nvPicPr>
          <p:cNvPr id="4100" name="Picture 4" descr="C:\Documents and Settings\bel\Рабочий стол\Новая папка (2)\DSC04466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97620" y="1428736"/>
            <a:ext cx="3360000" cy="2520000"/>
          </a:xfrm>
          <a:prstGeom prst="rect">
            <a:avLst/>
          </a:prstGeom>
          <a:noFill/>
        </p:spPr>
      </p:pic>
      <p:pic>
        <p:nvPicPr>
          <p:cNvPr id="4101" name="Picture 5" descr="C:\Documents and Settings\bel\Рабочий стол\Новая папка (2)\DSC04469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00034" y="4214818"/>
            <a:ext cx="3360000" cy="2520000"/>
          </a:xfrm>
          <a:prstGeom prst="rect">
            <a:avLst/>
          </a:prstGeom>
          <a:noFill/>
        </p:spPr>
      </p:pic>
      <p:sp>
        <p:nvSpPr>
          <p:cNvPr id="11" name="Стрелка вправо 10"/>
          <p:cNvSpPr/>
          <p:nvPr/>
        </p:nvSpPr>
        <p:spPr>
          <a:xfrm>
            <a:off x="3929058" y="2571744"/>
            <a:ext cx="714380" cy="4286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низ 11"/>
          <p:cNvSpPr/>
          <p:nvPr/>
        </p:nvSpPr>
        <p:spPr>
          <a:xfrm>
            <a:off x="6072198" y="3929066"/>
            <a:ext cx="428628" cy="35719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 rot="10800000">
            <a:off x="3857621" y="5429264"/>
            <a:ext cx="714380" cy="4286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7467600" cy="1285884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Вот что нам самим осталось сделали: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rgbClr val="0070C0"/>
                </a:solidFill>
              </a:rPr>
              <a:t>Посадить красивые цветы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5122" name="Picture 2" descr="C:\Documents and Settings\bel\Рабочий стол\Новая папка (2)\DSC0445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1643050"/>
            <a:ext cx="6350000" cy="4762500"/>
          </a:xfrm>
          <a:prstGeom prst="rect">
            <a:avLst/>
          </a:prstGeom>
          <a:noFill/>
        </p:spPr>
      </p:pic>
      <p:pic>
        <p:nvPicPr>
          <p:cNvPr id="13" name="Picture 4" descr="D:\PICTURES\Натур\84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858148" y="3929066"/>
            <a:ext cx="1114115" cy="83558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4" name="Стрелка вправо 13"/>
          <p:cNvSpPr/>
          <p:nvPr/>
        </p:nvSpPr>
        <p:spPr>
          <a:xfrm rot="11833618">
            <a:off x="7448863" y="3836093"/>
            <a:ext cx="365170" cy="18594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право 15"/>
          <p:cNvSpPr/>
          <p:nvPr/>
        </p:nvSpPr>
        <p:spPr>
          <a:xfrm rot="9704279">
            <a:off x="7378020" y="4410227"/>
            <a:ext cx="365170" cy="18594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Picture 4" descr="D:\PICTURES\Натур\84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85720" y="2857496"/>
            <a:ext cx="1114115" cy="83558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8" name="Стрелка вправо 17"/>
          <p:cNvSpPr/>
          <p:nvPr/>
        </p:nvSpPr>
        <p:spPr>
          <a:xfrm rot="2383336" flipV="1">
            <a:off x="1394810" y="3731219"/>
            <a:ext cx="365170" cy="2493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011222"/>
          </a:xfrm>
        </p:spPr>
        <p:txBody>
          <a:bodyPr/>
          <a:lstStyle/>
          <a:p>
            <a:pPr algn="ctr"/>
            <a:r>
              <a:rPr lang="ru-RU" b="1" dirty="0" smtClean="0"/>
              <a:t>Чья помощь нам нужна: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2800" u="sng" dirty="0" smtClean="0"/>
              <a:t>ОАО «Транспневматика» : </a:t>
            </a:r>
            <a:r>
              <a:rPr lang="ru-RU" sz="2800" dirty="0" smtClean="0"/>
              <a:t>изготовление и установка дополнительных урн для мусора; реставрация памятника.</a:t>
            </a:r>
          </a:p>
          <a:p>
            <a:r>
              <a:rPr lang="ru-RU" sz="2800" u="sng" dirty="0" smtClean="0"/>
              <a:t>Сельская администрация:</a:t>
            </a:r>
            <a:r>
              <a:rPr lang="ru-RU" sz="2800" dirty="0" smtClean="0"/>
              <a:t> ремонт беседки и скамеек с их последующей покраской;</a:t>
            </a:r>
          </a:p>
          <a:p>
            <a:r>
              <a:rPr lang="ru-RU" sz="2800" u="sng" dirty="0" smtClean="0"/>
              <a:t>Помощь взрослых </a:t>
            </a:r>
            <a:r>
              <a:rPr lang="ru-RU" sz="2800" dirty="0" smtClean="0"/>
              <a:t>для очистки пруда;</a:t>
            </a:r>
          </a:p>
          <a:p>
            <a:r>
              <a:rPr lang="ru-RU" sz="2800" dirty="0" smtClean="0"/>
              <a:t>Помощь тех, кто не безразличен к данной проблеме и хотел бы нам помочь.</a:t>
            </a:r>
          </a:p>
          <a:p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000116"/>
            <a:ext cx="7467600" cy="1143000"/>
          </a:xfrm>
        </p:spPr>
        <p:txBody>
          <a:bodyPr>
            <a:noAutofit/>
          </a:bodyPr>
          <a:lstStyle/>
          <a:p>
            <a:pPr algn="ctr"/>
            <a:r>
              <a:rPr lang="ru-RU" sz="6600" b="1" i="1" dirty="0" smtClean="0">
                <a:solidFill>
                  <a:srgbClr val="92D050"/>
                </a:solidFill>
              </a:rPr>
              <a:t>Мы любим наш парк!</a:t>
            </a:r>
            <a:endParaRPr lang="ru-RU" sz="6600" b="1" i="1" dirty="0">
              <a:solidFill>
                <a:srgbClr val="92D050"/>
              </a:solidFill>
            </a:endParaRPr>
          </a:p>
        </p:txBody>
      </p:sp>
      <p:pic>
        <p:nvPicPr>
          <p:cNvPr id="6146" name="Picture 2" descr="C:\Documents and Settings\bel\Рабочий стол\Новая папка (2)\DSC0447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1670" y="2416995"/>
            <a:ext cx="5349868" cy="40124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2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00034" y="785794"/>
            <a:ext cx="7467600" cy="48737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В поселке Рогожка есть великолепный парк с системой прудов, который находится недалеко от трассы Первомайск – Нижний Новгород. Люди, проезжая, останавливаются возле парка. Многие для того чтобы прогуляться по парку, любуясь его красотой. Но есть и такие, которые останавливаются чтобы поесть и попить, оставляя после себя кучи мусора. Тем самым загрязняя окружающую среду парка.</a:t>
            </a:r>
            <a:endParaRPr lang="ru-RU" sz="2800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800" dirty="0" smtClean="0"/>
              <a:t>План-схема Рогожского парка.</a:t>
            </a:r>
            <a:endParaRPr lang="ru-RU" sz="4800" dirty="0"/>
          </a:p>
        </p:txBody>
      </p:sp>
      <p:pic>
        <p:nvPicPr>
          <p:cNvPr id="4" name="Содержимое 3" descr="Рогожский парк.bmp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941916" y="1600200"/>
            <a:ext cx="6498167" cy="4873625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dirty="0" smtClean="0"/>
              <a:t>Проблемы проекта:</a:t>
            </a:r>
            <a:endParaRPr lang="ru-RU" sz="48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Мусор на территории парка.</a:t>
            </a:r>
          </a:p>
          <a:p>
            <a:r>
              <a:rPr lang="ru-RU" sz="3600" dirty="0" smtClean="0"/>
              <a:t>Загрязнение прудов.</a:t>
            </a:r>
          </a:p>
          <a:p>
            <a:r>
              <a:rPr lang="ru-RU" sz="3600" dirty="0"/>
              <a:t>Разрушение памятника, скамеек для отдыха, беседки</a:t>
            </a:r>
            <a:r>
              <a:rPr lang="ru-RU" sz="3600" dirty="0" smtClean="0"/>
              <a:t>.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22"/>
            <a:ext cx="7467600" cy="1143000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  <a:t>Чтобы выявить проблему, был проведен опрос  среди учителей и учащихся школы:</a:t>
            </a:r>
            <a:endParaRPr lang="ru-RU" sz="2400" dirty="0">
              <a:solidFill>
                <a:schemeClr val="tx2">
                  <a:lumMod val="50000"/>
                </a:schemeClr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214280" y="1365900"/>
          <a:ext cx="8472520" cy="420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18130"/>
                <a:gridCol w="2118130"/>
                <a:gridCol w="2118130"/>
                <a:gridCol w="211813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Проблема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Учителя (мужчины)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Учителя (женщины)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Учащиеся</a:t>
                      </a:r>
                      <a:endParaRPr lang="ru-RU" dirty="0"/>
                    </a:p>
                  </a:txBody>
                  <a:tcPr/>
                </a:tc>
              </a:tr>
              <a:tr h="1188720">
                <a:tc>
                  <a:txBody>
                    <a:bodyPr/>
                    <a:lstStyle/>
                    <a:p>
                      <a:r>
                        <a:rPr lang="ru-RU" dirty="0" smtClean="0"/>
                        <a:t>Мусор на территории парка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7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28</a:t>
                      </a:r>
                      <a:endParaRPr lang="ru-RU" dirty="0"/>
                    </a:p>
                  </a:txBody>
                  <a:tcPr anchor="ctr"/>
                </a:tc>
              </a:tr>
              <a:tr h="1188720">
                <a:tc>
                  <a:txBody>
                    <a:bodyPr/>
                    <a:lstStyle/>
                    <a:p>
                      <a:r>
                        <a:rPr lang="ru-RU" dirty="0" smtClean="0"/>
                        <a:t>Загрязнение прудов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13</a:t>
                      </a:r>
                      <a:endParaRPr lang="ru-RU" dirty="0"/>
                    </a:p>
                  </a:txBody>
                  <a:tcPr anchor="ctr"/>
                </a:tc>
              </a:tr>
              <a:tr h="1188720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Разрушение памятника, скамеек для отдыха, беседки.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9</a:t>
                      </a:r>
                      <a:endParaRPr lang="ru-RU" dirty="0"/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>Результаты опроса наглядно представлены на диаграмме: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285720" y="1643050"/>
          <a:ext cx="7824790" cy="49292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4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12"/>
            <a:ext cx="7467600" cy="1143000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</a:rPr>
              <a:t>Решение проблемы №1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 </a:t>
            </a:r>
            <a:r>
              <a:rPr lang="ru-RU" sz="3200" dirty="0" smtClean="0">
                <a:solidFill>
                  <a:srgbClr val="FF0000"/>
                </a:solidFill>
              </a:rPr>
              <a:t>Уменьшение количества мусора на территории парка: 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2285992"/>
            <a:ext cx="7467600" cy="3114684"/>
          </a:xfrm>
        </p:spPr>
        <p:txBody>
          <a:bodyPr>
            <a:normAutofit/>
          </a:bodyPr>
          <a:lstStyle/>
          <a:p>
            <a:pPr marL="0" indent="0"/>
            <a:r>
              <a:rPr lang="ru-RU" sz="3200" dirty="0" smtClean="0"/>
              <a:t>Дополнительная установка урн;</a:t>
            </a:r>
          </a:p>
          <a:p>
            <a:pPr marL="0" indent="0"/>
            <a:r>
              <a:rPr lang="ru-RU" sz="3200" dirty="0" smtClean="0"/>
              <a:t>Изготовление и установка знаков запрещающих мусорить;</a:t>
            </a:r>
          </a:p>
          <a:p>
            <a:pPr marL="0" indent="0"/>
            <a:r>
              <a:rPr lang="ru-RU" sz="3200" dirty="0" smtClean="0"/>
              <a:t>Проведение субботников.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</a:rPr>
              <a:t>Решение проблемы №2</a:t>
            </a:r>
            <a:br>
              <a:rPr lang="ru-RU" sz="32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3200" dirty="0" smtClean="0"/>
              <a:t> </a:t>
            </a:r>
            <a:r>
              <a:rPr lang="ru-RU" sz="3200" dirty="0" smtClean="0">
                <a:solidFill>
                  <a:srgbClr val="FF0000"/>
                </a:solidFill>
              </a:rPr>
              <a:t>Загрязнение прудов: 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2243142"/>
            <a:ext cx="7467600" cy="3186122"/>
          </a:xfrm>
        </p:spPr>
        <p:txBody>
          <a:bodyPr>
            <a:normAutofit/>
          </a:bodyPr>
          <a:lstStyle/>
          <a:p>
            <a:pPr marL="0" indent="0"/>
            <a:r>
              <a:rPr lang="ru-RU" sz="3200" dirty="0" smtClean="0"/>
              <a:t>Изготовление и установка знаков запрещающих кидать мусор в пруды;</a:t>
            </a:r>
          </a:p>
          <a:p>
            <a:pPr marL="0" indent="0"/>
            <a:r>
              <a:rPr lang="ru-RU" sz="3200" dirty="0" smtClean="0"/>
              <a:t>Очистка прудов от мусора, упавших деревьев и веток.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50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</a:rPr>
              <a:t>Решение проблемы №3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 </a:t>
            </a:r>
            <a:r>
              <a:rPr lang="ru-RU" sz="3200" dirty="0" smtClean="0">
                <a:solidFill>
                  <a:srgbClr val="FF0000"/>
                </a:solidFill>
              </a:rPr>
              <a:t>Разрушение памятника, скамеек для отдыха, беседки: 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2314580"/>
            <a:ext cx="7467600" cy="2614618"/>
          </a:xfrm>
        </p:spPr>
        <p:txBody>
          <a:bodyPr>
            <a:noAutofit/>
          </a:bodyPr>
          <a:lstStyle/>
          <a:p>
            <a:pPr marL="0" indent="0"/>
            <a:r>
              <a:rPr lang="ru-RU" sz="3200" dirty="0"/>
              <a:t>Р</a:t>
            </a:r>
            <a:r>
              <a:rPr lang="ru-RU" sz="3200" dirty="0" smtClean="0"/>
              <a:t>еставрация памятника;</a:t>
            </a:r>
          </a:p>
          <a:p>
            <a:pPr marL="0" indent="0"/>
            <a:r>
              <a:rPr lang="ru-RU" sz="3200" dirty="0" smtClean="0"/>
              <a:t>Ремонт скамеек и беседки с последующей покраской;</a:t>
            </a:r>
          </a:p>
          <a:p>
            <a:pPr marL="0" indent="0"/>
            <a:r>
              <a:rPr lang="ru-RU" sz="3200" dirty="0" smtClean="0"/>
              <a:t>Посадка растений в клумбах возле памятника.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385</TotalTime>
  <Words>336</Words>
  <Application>Microsoft Office PowerPoint</Application>
  <PresentationFormat>Экран (4:3)</PresentationFormat>
  <Paragraphs>58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Эркер</vt:lpstr>
      <vt:lpstr>Проблема чистоты Рогожского парка</vt:lpstr>
      <vt:lpstr>Слайд 2</vt:lpstr>
      <vt:lpstr>План-схема Рогожского парка.</vt:lpstr>
      <vt:lpstr>Проблемы проекта:</vt:lpstr>
      <vt:lpstr>Чтобы выявить проблему, был проведен опрос  среди учителей и учащихся школы:</vt:lpstr>
      <vt:lpstr>Результаты опроса наглядно представлены на диаграмме:</vt:lpstr>
      <vt:lpstr>Решение проблемы №1  Уменьшение количества мусора на территории парка: </vt:lpstr>
      <vt:lpstr>Решение проблемы №2  Загрязнение прудов: </vt:lpstr>
      <vt:lpstr>Решение проблемы №3  Разрушение памятника, скамеек для отдыха, беседки: </vt:lpstr>
      <vt:lpstr>Что мы можем сделать сами:</vt:lpstr>
      <vt:lpstr>Вот что мы сами сделали: Изготовили и установили таблички</vt:lpstr>
      <vt:lpstr>Вот что мы сами сделали: Подмели и убрали мусор у памятника</vt:lpstr>
      <vt:lpstr>Вот что мы сами сделали: Убрали мусор у беседки</vt:lpstr>
      <vt:lpstr>Вот что мы сами сделали: Убрали мусор у беседки</vt:lpstr>
      <vt:lpstr>Вот что нам самим осталось сделали: Посадить красивые цветы</vt:lpstr>
      <vt:lpstr>Чья помощь нам нужна:</vt:lpstr>
      <vt:lpstr>Мы любим наш парк!</vt:lpstr>
    </vt:vector>
  </TitlesOfParts>
  <Company>МОУ Большемакателемская СОШ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Проблема чистоты Рогожкого парка</dc:title>
  <dc:creator>Белов А.Ю.</dc:creator>
  <cp:lastModifiedBy>DOMINATOR</cp:lastModifiedBy>
  <cp:revision>49</cp:revision>
  <dcterms:created xsi:type="dcterms:W3CDTF">2009-04-22T06:23:25Z</dcterms:created>
  <dcterms:modified xsi:type="dcterms:W3CDTF">2015-03-03T16:57:54Z</dcterms:modified>
  <cp:contentStatus>Окончательное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